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16-10-03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16-10-03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16-10-03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16-10-03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16-10-03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16-10-03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16-10-03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16-10-03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16-10-03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16-10-03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16-10-03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16-10-03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Masked theatre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6594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MINI PROJET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CA" sz="3200" dirty="0" err="1"/>
              <a:t>vous</a:t>
            </a:r>
            <a:r>
              <a:rPr lang="en-CA" sz="3200" dirty="0"/>
              <a:t> </a:t>
            </a:r>
            <a:r>
              <a:rPr lang="en-CA" sz="3200" dirty="0" err="1"/>
              <a:t>allez</a:t>
            </a:r>
            <a:r>
              <a:rPr lang="en-CA" sz="3200" dirty="0"/>
              <a:t> </a:t>
            </a:r>
            <a:r>
              <a:rPr lang="en-CA" sz="3200" dirty="0" err="1" smtClean="0"/>
              <a:t>rechercher'un</a:t>
            </a:r>
            <a:r>
              <a:rPr lang="en-CA" sz="3200" dirty="0" smtClean="0"/>
              <a:t> </a:t>
            </a:r>
            <a:r>
              <a:rPr lang="en-CA" sz="3200" dirty="0"/>
              <a:t>type de </a:t>
            </a:r>
            <a:r>
              <a:rPr lang="en-CA" sz="3200" dirty="0" err="1"/>
              <a:t>théâtre</a:t>
            </a:r>
            <a:r>
              <a:rPr lang="en-CA" sz="3200" dirty="0"/>
              <a:t> </a:t>
            </a:r>
            <a:r>
              <a:rPr lang="en-CA" sz="3200" dirty="0" err="1"/>
              <a:t>masqué</a:t>
            </a:r>
            <a:r>
              <a:rPr lang="en-CA" sz="3200" dirty="0"/>
              <a:t> </a:t>
            </a:r>
            <a:r>
              <a:rPr lang="en-CA" sz="3200" dirty="0" smtClean="0"/>
              <a:t>et </a:t>
            </a:r>
            <a:r>
              <a:rPr lang="en-CA" sz="3200" dirty="0"/>
              <a:t>le </a:t>
            </a:r>
            <a:r>
              <a:rPr lang="en-CA" sz="3200" dirty="0" err="1"/>
              <a:t>présenter</a:t>
            </a:r>
            <a:r>
              <a:rPr lang="en-CA" sz="3200" dirty="0"/>
              <a:t> </a:t>
            </a:r>
            <a:r>
              <a:rPr lang="en-CA" sz="3200" dirty="0" err="1"/>
              <a:t>à</a:t>
            </a:r>
            <a:r>
              <a:rPr lang="en-CA" sz="3200" dirty="0"/>
              <a:t> la </a:t>
            </a:r>
            <a:r>
              <a:rPr lang="en-CA" sz="3200" dirty="0" err="1"/>
              <a:t>classe</a:t>
            </a:r>
            <a:r>
              <a:rPr lang="en-CA" sz="3200" dirty="0"/>
              <a:t>.</a:t>
            </a:r>
          </a:p>
          <a:p>
            <a:r>
              <a:rPr lang="en-CA" sz="3200" dirty="0" err="1" smtClean="0"/>
              <a:t>Vous</a:t>
            </a:r>
            <a:r>
              <a:rPr lang="en-CA" sz="3200" dirty="0" smtClean="0"/>
              <a:t> </a:t>
            </a:r>
            <a:r>
              <a:rPr lang="en-CA" sz="3200" dirty="0" err="1" smtClean="0"/>
              <a:t>devez</a:t>
            </a:r>
            <a:r>
              <a:rPr lang="en-CA" sz="3200" dirty="0" smtClean="0"/>
              <a:t> </a:t>
            </a:r>
            <a:r>
              <a:rPr lang="en-CA" sz="3200" dirty="0" err="1" smtClean="0"/>
              <a:t>cr</a:t>
            </a:r>
            <a:r>
              <a:rPr lang="en-CA" sz="3200" dirty="0" err="1" smtClean="0"/>
              <a:t>éer</a:t>
            </a:r>
            <a:r>
              <a:rPr lang="en-CA" sz="3200" dirty="0" smtClean="0"/>
              <a:t> </a:t>
            </a:r>
            <a:r>
              <a:rPr lang="en-CA" sz="3200" smtClean="0"/>
              <a:t>un Powerpoint</a:t>
            </a:r>
            <a:endParaRPr lang="en-CA" sz="3200" dirty="0"/>
          </a:p>
          <a:p>
            <a:r>
              <a:rPr lang="en-CA" sz="3200" dirty="0" err="1"/>
              <a:t>Vous</a:t>
            </a:r>
            <a:r>
              <a:rPr lang="en-CA" sz="3200" dirty="0"/>
              <a:t> </a:t>
            </a:r>
            <a:r>
              <a:rPr lang="en-CA" sz="3200" dirty="0" err="1"/>
              <a:t>aurez</a:t>
            </a:r>
            <a:r>
              <a:rPr lang="en-CA" sz="3200" dirty="0"/>
              <a:t> le temps </a:t>
            </a:r>
            <a:r>
              <a:rPr lang="en-CA" sz="3200" dirty="0" smtClean="0"/>
              <a:t>en </a:t>
            </a:r>
            <a:r>
              <a:rPr lang="en-CA" sz="3200" dirty="0" err="1"/>
              <a:t>classe</a:t>
            </a:r>
            <a:r>
              <a:rPr lang="en-CA" sz="3200" dirty="0"/>
              <a:t> </a:t>
            </a:r>
            <a:r>
              <a:rPr lang="en-CA" sz="3200" dirty="0" smtClean="0"/>
              <a:t>pour faire </a:t>
            </a:r>
            <a:r>
              <a:rPr lang="en-CA" sz="3200" dirty="0"/>
              <a:t>la </a:t>
            </a:r>
            <a:r>
              <a:rPr lang="en-CA" sz="3200" dirty="0" err="1"/>
              <a:t>recherche</a:t>
            </a:r>
            <a:r>
              <a:rPr lang="en-CA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563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83" y="948090"/>
            <a:ext cx="3515088" cy="4686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8353" y="522941"/>
            <a:ext cx="119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Masque 1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412" y="935222"/>
            <a:ext cx="3695604" cy="4699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1647" y="522941"/>
            <a:ext cx="174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Masque 2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2659529" y="5934670"/>
            <a:ext cx="5737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D</a:t>
            </a:r>
            <a:r>
              <a:rPr lang="en-CA" dirty="0" err="1" smtClean="0"/>
              <a:t>écrivez</a:t>
            </a:r>
            <a:r>
              <a:rPr lang="en-CA" dirty="0" smtClean="0"/>
              <a:t> les masques (</a:t>
            </a:r>
            <a:r>
              <a:rPr lang="en-CA" dirty="0" err="1" smtClean="0"/>
              <a:t>sur</a:t>
            </a:r>
            <a:r>
              <a:rPr lang="en-CA" dirty="0" smtClean="0"/>
              <a:t> </a:t>
            </a:r>
            <a:r>
              <a:rPr lang="en-CA" dirty="0" err="1" smtClean="0"/>
              <a:t>papier</a:t>
            </a:r>
            <a:r>
              <a:rPr lang="en-CA" dirty="0" smtClean="0"/>
              <a:t>) – 5 minutes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Le </a:t>
            </a:r>
            <a:r>
              <a:rPr lang="en-CA" dirty="0" err="1" smtClean="0"/>
              <a:t>taille</a:t>
            </a:r>
            <a:r>
              <a:rPr lang="en-CA" dirty="0" smtClean="0"/>
              <a:t>, le </a:t>
            </a:r>
            <a:r>
              <a:rPr lang="en-CA" dirty="0" err="1" smtClean="0"/>
              <a:t>couleur</a:t>
            </a:r>
            <a:r>
              <a:rPr lang="en-CA" dirty="0" smtClean="0"/>
              <a:t>, les </a:t>
            </a:r>
            <a:r>
              <a:rPr lang="en-CA" dirty="0" err="1" smtClean="0"/>
              <a:t>chaacteristiques</a:t>
            </a:r>
            <a:r>
              <a:rPr lang="en-CA" dirty="0" smtClean="0"/>
              <a:t>. </a:t>
            </a:r>
          </a:p>
          <a:p>
            <a:pPr marL="285750" indent="-285750">
              <a:buFontTx/>
              <a:buChar char="-"/>
            </a:pPr>
            <a:r>
              <a:rPr lang="en-CA" dirty="0" err="1" smtClean="0"/>
              <a:t>Quelles</a:t>
            </a:r>
            <a:r>
              <a:rPr lang="en-CA" dirty="0" smtClean="0"/>
              <a:t> types de </a:t>
            </a:r>
            <a:r>
              <a:rPr lang="en-CA" dirty="0" err="1" smtClean="0"/>
              <a:t>charactères</a:t>
            </a:r>
            <a:r>
              <a:rPr lang="en-CA" dirty="0" smtClean="0"/>
              <a:t> </a:t>
            </a:r>
            <a:r>
              <a:rPr lang="en-CA" dirty="0" err="1" smtClean="0"/>
              <a:t>va</a:t>
            </a:r>
            <a:r>
              <a:rPr lang="en-CA" dirty="0" smtClean="0"/>
              <a:t> utiliser </a:t>
            </a:r>
            <a:r>
              <a:rPr lang="en-CA" dirty="0" err="1" smtClean="0"/>
              <a:t>ces</a:t>
            </a:r>
            <a:r>
              <a:rPr lang="en-CA" dirty="0" smtClean="0"/>
              <a:t> masques?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801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4" y="1296894"/>
            <a:ext cx="3738282" cy="5414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794" y="0"/>
            <a:ext cx="5607340" cy="3157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91529" y="3541059"/>
            <a:ext cx="3570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dirty="0" err="1" smtClean="0"/>
              <a:t>D</a:t>
            </a:r>
            <a:r>
              <a:rPr lang="en-CA" dirty="0" err="1" smtClean="0"/>
              <a:t>écrivez</a:t>
            </a:r>
            <a:r>
              <a:rPr lang="en-CA" dirty="0" smtClean="0"/>
              <a:t> les masques</a:t>
            </a:r>
          </a:p>
          <a:p>
            <a:pPr marL="342900" indent="-342900">
              <a:buAutoNum type="arabicPeriod"/>
            </a:pPr>
            <a:r>
              <a:rPr lang="en-CA" dirty="0" err="1" smtClean="0"/>
              <a:t>Qu’est-ce</a:t>
            </a:r>
            <a:r>
              <a:rPr lang="en-CA" dirty="0" smtClean="0"/>
              <a:t> qui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différent</a:t>
            </a:r>
            <a:r>
              <a:rPr lang="en-CA" dirty="0" smtClean="0"/>
              <a:t> entre </a:t>
            </a:r>
            <a:r>
              <a:rPr lang="en-CA" dirty="0" err="1" smtClean="0"/>
              <a:t>ces</a:t>
            </a:r>
            <a:r>
              <a:rPr lang="en-CA" dirty="0" smtClean="0"/>
              <a:t> masques et les </a:t>
            </a:r>
            <a:r>
              <a:rPr lang="en-CA" dirty="0" err="1" smtClean="0"/>
              <a:t>autres</a:t>
            </a:r>
            <a:r>
              <a:rPr lang="en-CA" dirty="0" smtClean="0"/>
              <a:t>. </a:t>
            </a:r>
            <a:r>
              <a:rPr lang="en-CA" dirty="0" err="1" smtClean="0"/>
              <a:t>Pourquoi</a:t>
            </a:r>
            <a:r>
              <a:rPr lang="en-CA" dirty="0" smtClean="0"/>
              <a:t> </a:t>
            </a:r>
            <a:r>
              <a:rPr lang="en-CA" dirty="0" err="1" smtClean="0"/>
              <a:t>penses-tu</a:t>
            </a:r>
            <a:r>
              <a:rPr lang="en-CA" dirty="0" smtClean="0"/>
              <a:t> </a:t>
            </a:r>
            <a:r>
              <a:rPr lang="en-CA" dirty="0" err="1" smtClean="0"/>
              <a:t>ils</a:t>
            </a:r>
            <a:r>
              <a:rPr lang="en-CA" dirty="0" smtClean="0"/>
              <a:t> </a:t>
            </a:r>
            <a:r>
              <a:rPr lang="en-CA" dirty="0" err="1" smtClean="0"/>
              <a:t>sont</a:t>
            </a:r>
            <a:r>
              <a:rPr lang="en-CA" dirty="0" smtClean="0"/>
              <a:t> </a:t>
            </a:r>
            <a:r>
              <a:rPr lang="en-CA" dirty="0" err="1" smtClean="0"/>
              <a:t>différentes</a:t>
            </a:r>
            <a:r>
              <a:rPr lang="en-CA" dirty="0" smtClean="0"/>
              <a:t>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244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49041" cy="5481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5176" y="448235"/>
            <a:ext cx="2420471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sz="2800" dirty="0" err="1" smtClean="0"/>
              <a:t>D</a:t>
            </a:r>
            <a:r>
              <a:rPr lang="en-CA" sz="2800" dirty="0" err="1" smtClean="0"/>
              <a:t>écrivez</a:t>
            </a:r>
            <a:r>
              <a:rPr lang="en-CA" sz="2800" dirty="0" smtClean="0"/>
              <a:t> les </a:t>
            </a:r>
            <a:r>
              <a:rPr lang="en-CA" sz="2800" dirty="0" err="1" smtClean="0"/>
              <a:t>masquez</a:t>
            </a:r>
            <a:r>
              <a:rPr lang="en-CA" sz="2800" dirty="0" smtClean="0"/>
              <a:t> (</a:t>
            </a:r>
            <a:r>
              <a:rPr lang="en-CA" sz="2800" dirty="0" err="1" smtClean="0"/>
              <a:t>tu</a:t>
            </a:r>
            <a:r>
              <a:rPr lang="en-CA" sz="2800" dirty="0" smtClean="0"/>
              <a:t> </a:t>
            </a:r>
            <a:r>
              <a:rPr lang="en-CA" sz="2800" dirty="0" err="1" smtClean="0"/>
              <a:t>peux</a:t>
            </a:r>
            <a:r>
              <a:rPr lang="en-CA" sz="2800" dirty="0" smtClean="0"/>
              <a:t> </a:t>
            </a:r>
            <a:r>
              <a:rPr lang="en-CA" sz="2800" dirty="0" err="1" smtClean="0"/>
              <a:t>choisir</a:t>
            </a:r>
            <a:r>
              <a:rPr lang="en-CA" sz="2800" dirty="0" smtClean="0"/>
              <a:t> 1)</a:t>
            </a:r>
          </a:p>
          <a:p>
            <a:pPr marL="342900" indent="-342900">
              <a:buAutoNum type="arabicPeriod"/>
            </a:pPr>
            <a:r>
              <a:rPr lang="en-CA" sz="2800" dirty="0" err="1" smtClean="0"/>
              <a:t>Quelle</a:t>
            </a:r>
            <a:r>
              <a:rPr lang="en-CA" sz="2800" dirty="0" smtClean="0"/>
              <a:t> mot utilises-</a:t>
            </a:r>
            <a:r>
              <a:rPr lang="en-CA" sz="2800" dirty="0" err="1" smtClean="0"/>
              <a:t>tu</a:t>
            </a:r>
            <a:r>
              <a:rPr lang="en-CA" sz="2800" dirty="0" smtClean="0"/>
              <a:t> pour </a:t>
            </a:r>
            <a:r>
              <a:rPr lang="en-CA" sz="2800" dirty="0" err="1" smtClean="0"/>
              <a:t>décrire</a:t>
            </a:r>
            <a:r>
              <a:rPr lang="en-CA" sz="2800" dirty="0"/>
              <a:t> </a:t>
            </a:r>
            <a:r>
              <a:rPr lang="en-CA" sz="2800" dirty="0" smtClean="0"/>
              <a:t>les masques? (</a:t>
            </a:r>
            <a:r>
              <a:rPr lang="en-CA" sz="2800" dirty="0" err="1" smtClean="0"/>
              <a:t>seulement</a:t>
            </a:r>
            <a:r>
              <a:rPr lang="en-CA" sz="2800" dirty="0" smtClean="0"/>
              <a:t> 1)</a:t>
            </a:r>
          </a:p>
          <a:p>
            <a:pPr marL="342900" indent="-342900">
              <a:buAutoNum type="arabicPeriod"/>
            </a:pPr>
            <a:r>
              <a:rPr lang="en-CA" sz="2800" dirty="0" err="1" smtClean="0"/>
              <a:t>Quelles</a:t>
            </a:r>
            <a:r>
              <a:rPr lang="en-CA" sz="2800" dirty="0" smtClean="0"/>
              <a:t> types des </a:t>
            </a:r>
            <a:r>
              <a:rPr lang="en-CA" sz="2800" dirty="0" err="1" smtClean="0"/>
              <a:t>pièces</a:t>
            </a:r>
            <a:r>
              <a:rPr lang="en-CA" sz="2800" dirty="0" smtClean="0"/>
              <a:t> </a:t>
            </a:r>
            <a:r>
              <a:rPr lang="en-CA" sz="2800" dirty="0" err="1" smtClean="0"/>
              <a:t>va</a:t>
            </a:r>
            <a:r>
              <a:rPr lang="en-CA" sz="2800" dirty="0" smtClean="0"/>
              <a:t> utiliser </a:t>
            </a:r>
            <a:r>
              <a:rPr lang="en-CA" sz="2800" dirty="0" err="1" smtClean="0"/>
              <a:t>ces</a:t>
            </a:r>
            <a:r>
              <a:rPr lang="en-CA" sz="2800" dirty="0" smtClean="0"/>
              <a:t> masques?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013787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Les masques en </a:t>
            </a:r>
            <a:r>
              <a:rPr lang="en-CA" dirty="0" err="1" smtClean="0"/>
              <a:t>drame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CA" sz="2800" dirty="0" smtClean="0"/>
              <a:t>Les masques </a:t>
            </a:r>
            <a:r>
              <a:rPr lang="en-CA" sz="2800" dirty="0" err="1" smtClean="0"/>
              <a:t>sont</a:t>
            </a:r>
            <a:r>
              <a:rPr lang="en-CA" sz="2800" dirty="0" smtClean="0"/>
              <a:t> des </a:t>
            </a:r>
            <a:r>
              <a:rPr lang="en-CA" sz="2800" dirty="0" err="1" smtClean="0"/>
              <a:t>éléments</a:t>
            </a:r>
            <a:r>
              <a:rPr lang="en-CA" sz="2800" dirty="0" smtClean="0"/>
              <a:t> </a:t>
            </a:r>
            <a:r>
              <a:rPr lang="en-CA" sz="2800" dirty="0" err="1" smtClean="0"/>
              <a:t>fondamentaux</a:t>
            </a:r>
            <a:r>
              <a:rPr lang="en-CA" sz="2800" dirty="0" smtClean="0"/>
              <a:t> du </a:t>
            </a:r>
            <a:r>
              <a:rPr lang="en-CA" sz="2800" dirty="0" err="1" smtClean="0"/>
              <a:t>théâtre</a:t>
            </a:r>
            <a:r>
              <a:rPr lang="en-CA" sz="2800" dirty="0" smtClean="0"/>
              <a:t> et les </a:t>
            </a:r>
            <a:r>
              <a:rPr lang="en-CA" sz="2800" dirty="0" err="1" smtClean="0"/>
              <a:t>mises</a:t>
            </a:r>
            <a:r>
              <a:rPr lang="en-CA" sz="2800" dirty="0" smtClean="0"/>
              <a:t> en </a:t>
            </a:r>
            <a:r>
              <a:rPr lang="en-CA" sz="2800" dirty="0" err="1" smtClean="0"/>
              <a:t>scènes</a:t>
            </a:r>
            <a:r>
              <a:rPr lang="en-CA" sz="2800" dirty="0" smtClean="0"/>
              <a:t> </a:t>
            </a:r>
            <a:r>
              <a:rPr lang="en-CA" sz="2800" dirty="0" err="1" smtClean="0"/>
              <a:t>partout</a:t>
            </a:r>
            <a:r>
              <a:rPr lang="en-CA" sz="2800" dirty="0" smtClean="0"/>
              <a:t> au monde.</a:t>
            </a:r>
          </a:p>
          <a:p>
            <a:r>
              <a:rPr lang="en-CA" sz="2800" dirty="0" smtClean="0"/>
              <a:t>Beaucoup de </a:t>
            </a:r>
            <a:r>
              <a:rPr lang="en-CA" sz="2800" dirty="0" err="1" smtClean="0"/>
              <a:t>ces</a:t>
            </a:r>
            <a:r>
              <a:rPr lang="en-CA" sz="2800" dirty="0" smtClean="0"/>
              <a:t> performances </a:t>
            </a:r>
            <a:r>
              <a:rPr lang="en-CA" sz="2800" dirty="0" err="1" smtClean="0"/>
              <a:t>proviennent</a:t>
            </a:r>
            <a:r>
              <a:rPr lang="en-CA" sz="2800" dirty="0" smtClean="0"/>
              <a:t> des </a:t>
            </a:r>
            <a:r>
              <a:rPr lang="en-CA" sz="2800" dirty="0" err="1" smtClean="0"/>
              <a:t>croyances</a:t>
            </a:r>
            <a:r>
              <a:rPr lang="en-CA" sz="2800" dirty="0" smtClean="0"/>
              <a:t> </a:t>
            </a:r>
            <a:r>
              <a:rPr lang="en-CA" sz="2800" dirty="0" err="1" smtClean="0"/>
              <a:t>traditionnelles</a:t>
            </a:r>
            <a:endParaRPr lang="en-CA" sz="2800" dirty="0" smtClean="0"/>
          </a:p>
          <a:p>
            <a:r>
              <a:rPr lang="en-CA" sz="2800" dirty="0" err="1" smtClean="0"/>
              <a:t>Ils</a:t>
            </a:r>
            <a:r>
              <a:rPr lang="en-CA" sz="2800" dirty="0" smtClean="0"/>
              <a:t> </a:t>
            </a:r>
            <a:r>
              <a:rPr lang="en-CA" sz="2800" dirty="0" err="1" smtClean="0"/>
              <a:t>peuvent</a:t>
            </a:r>
            <a:r>
              <a:rPr lang="en-CA" sz="2800" dirty="0" smtClean="0"/>
              <a:t> </a:t>
            </a:r>
            <a:r>
              <a:rPr lang="en-CA" sz="2800" dirty="0" err="1" smtClean="0"/>
              <a:t>servir</a:t>
            </a:r>
            <a:r>
              <a:rPr lang="en-CA" sz="2800" dirty="0" smtClean="0"/>
              <a:t> plus </a:t>
            </a:r>
            <a:r>
              <a:rPr lang="en-CA" sz="2800" dirty="0" err="1" smtClean="0"/>
              <a:t>comme</a:t>
            </a:r>
            <a:r>
              <a:rPr lang="en-CA" sz="2800" dirty="0" smtClean="0"/>
              <a:t> les divertissements </a:t>
            </a:r>
            <a:r>
              <a:rPr lang="en-CA" sz="2800" dirty="0" err="1" smtClean="0"/>
              <a:t>que</a:t>
            </a:r>
            <a:r>
              <a:rPr lang="en-CA" sz="2800" dirty="0" smtClean="0"/>
              <a:t> </a:t>
            </a:r>
            <a:r>
              <a:rPr lang="en-CA" sz="2800" dirty="0" err="1" smtClean="0"/>
              <a:t>l’éducation</a:t>
            </a:r>
            <a:r>
              <a:rPr lang="en-CA" sz="2800" dirty="0" smtClean="0"/>
              <a:t>.</a:t>
            </a:r>
          </a:p>
          <a:p>
            <a:r>
              <a:rPr lang="en-CA" sz="2800" dirty="0" smtClean="0"/>
              <a:t>Les performances </a:t>
            </a:r>
            <a:r>
              <a:rPr lang="en-CA" sz="2800" dirty="0" err="1" smtClean="0"/>
              <a:t>masqués</a:t>
            </a:r>
            <a:r>
              <a:rPr lang="en-CA" sz="2800" dirty="0" smtClean="0"/>
              <a:t> </a:t>
            </a:r>
            <a:r>
              <a:rPr lang="en-CA" sz="2800" dirty="0" err="1" smtClean="0"/>
              <a:t>ont</a:t>
            </a:r>
            <a:r>
              <a:rPr lang="en-CA" sz="2800" dirty="0" smtClean="0"/>
              <a:t> </a:t>
            </a:r>
            <a:r>
              <a:rPr lang="en-CA" sz="2800" dirty="0" err="1" smtClean="0"/>
              <a:t>diminué</a:t>
            </a:r>
            <a:r>
              <a:rPr lang="en-CA" sz="2800" dirty="0" smtClean="0"/>
              <a:t> </a:t>
            </a:r>
            <a:r>
              <a:rPr lang="en-CA" sz="2800" dirty="0" err="1" smtClean="0"/>
              <a:t>partout</a:t>
            </a:r>
            <a:r>
              <a:rPr lang="en-CA" sz="2800" dirty="0" smtClean="0"/>
              <a:t> au monde, </a:t>
            </a:r>
            <a:r>
              <a:rPr lang="en-CA" sz="2800" dirty="0" err="1" smtClean="0"/>
              <a:t>mais</a:t>
            </a:r>
            <a:r>
              <a:rPr lang="en-CA" sz="2800" dirty="0" smtClean="0"/>
              <a:t> </a:t>
            </a:r>
            <a:r>
              <a:rPr lang="en-CA" sz="2800" dirty="0" err="1" smtClean="0"/>
              <a:t>ils</a:t>
            </a:r>
            <a:r>
              <a:rPr lang="en-CA" sz="2800" dirty="0" smtClean="0"/>
              <a:t> persistent </a:t>
            </a:r>
            <a:r>
              <a:rPr lang="en-CA" sz="2800" dirty="0" err="1" smtClean="0"/>
              <a:t>dans</a:t>
            </a:r>
            <a:r>
              <a:rPr lang="en-CA" sz="2800" dirty="0" smtClean="0"/>
              <a:t> les genres </a:t>
            </a:r>
            <a:r>
              <a:rPr lang="en-CA" sz="2800" dirty="0" err="1" smtClean="0"/>
              <a:t>où</a:t>
            </a:r>
            <a:r>
              <a:rPr lang="en-CA" sz="2800" dirty="0" smtClean="0"/>
              <a:t> les </a:t>
            </a:r>
            <a:r>
              <a:rPr lang="en-CA" sz="2800" dirty="0" err="1" smtClean="0"/>
              <a:t>effets</a:t>
            </a:r>
            <a:r>
              <a:rPr lang="en-CA" sz="2800" dirty="0" smtClean="0"/>
              <a:t> </a:t>
            </a:r>
            <a:r>
              <a:rPr lang="en-CA" sz="2800" dirty="0" err="1" smtClean="0"/>
              <a:t>dramatiques</a:t>
            </a:r>
            <a:r>
              <a:rPr lang="en-CA" sz="2800" dirty="0" smtClean="0"/>
              <a:t> </a:t>
            </a:r>
            <a:r>
              <a:rPr lang="en-CA" sz="2800" dirty="0" err="1" smtClean="0"/>
              <a:t>ou</a:t>
            </a:r>
            <a:r>
              <a:rPr lang="en-CA" sz="2800" dirty="0" smtClean="0"/>
              <a:t> </a:t>
            </a:r>
            <a:r>
              <a:rPr lang="en-CA" sz="2800" dirty="0" err="1" smtClean="0"/>
              <a:t>exagérés</a:t>
            </a:r>
            <a:r>
              <a:rPr lang="en-CA" sz="2800" dirty="0" smtClean="0"/>
              <a:t> </a:t>
            </a:r>
            <a:r>
              <a:rPr lang="en-CA" sz="2800" dirty="0" err="1" smtClean="0"/>
              <a:t>sont</a:t>
            </a:r>
            <a:r>
              <a:rPr lang="en-CA" sz="2800" dirty="0" smtClean="0"/>
              <a:t> </a:t>
            </a:r>
            <a:r>
              <a:rPr lang="en-CA" sz="2800" dirty="0" err="1" smtClean="0"/>
              <a:t>recherchés</a:t>
            </a:r>
            <a:r>
              <a:rPr lang="en-CA" sz="2800" dirty="0" smtClean="0"/>
              <a:t>, </a:t>
            </a:r>
            <a:r>
              <a:rPr lang="en-CA" sz="2800" dirty="0" err="1" smtClean="0"/>
              <a:t>comme</a:t>
            </a:r>
            <a:r>
              <a:rPr lang="en-CA" sz="2800" dirty="0" smtClean="0"/>
              <a:t> </a:t>
            </a:r>
            <a:r>
              <a:rPr lang="en-CA" sz="2800" dirty="0" err="1" smtClean="0"/>
              <a:t>dans</a:t>
            </a:r>
            <a:r>
              <a:rPr lang="en-CA" sz="2800" dirty="0" smtClean="0"/>
              <a:t> le monde des </a:t>
            </a:r>
            <a:r>
              <a:rPr lang="en-CA" sz="2800" dirty="0" err="1" smtClean="0"/>
              <a:t>comédies</a:t>
            </a:r>
            <a:r>
              <a:rPr lang="en-CA" sz="2800" dirty="0" smtClean="0"/>
              <a:t> musicales.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93845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825500"/>
            <a:ext cx="82550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3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9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Les masques </a:t>
            </a:r>
            <a:r>
              <a:rPr lang="en-CA" sz="2400" dirty="0" err="1"/>
              <a:t>ont</a:t>
            </a:r>
            <a:r>
              <a:rPr lang="en-CA" sz="2400" dirty="0"/>
              <a:t> </a:t>
            </a:r>
            <a:r>
              <a:rPr lang="en-CA" sz="2400" dirty="0" err="1"/>
              <a:t>commencé</a:t>
            </a:r>
            <a:r>
              <a:rPr lang="en-CA" sz="2400" dirty="0"/>
              <a:t> </a:t>
            </a:r>
            <a:r>
              <a:rPr lang="en-CA" sz="2400" dirty="0" err="1"/>
              <a:t>dans</a:t>
            </a:r>
            <a:r>
              <a:rPr lang="en-CA" sz="2400" dirty="0"/>
              <a:t> la </a:t>
            </a:r>
            <a:r>
              <a:rPr lang="en-CA" sz="2400" dirty="0" err="1"/>
              <a:t>Grèce</a:t>
            </a:r>
            <a:r>
              <a:rPr lang="en-CA" sz="2400" dirty="0"/>
              <a:t> antique</a:t>
            </a:r>
            <a:r>
              <a:rPr lang="en-CA" sz="2400" dirty="0" smtClean="0"/>
              <a:t>.</a:t>
            </a:r>
          </a:p>
          <a:p>
            <a:r>
              <a:rPr lang="en-CA" sz="2400" dirty="0" smtClean="0"/>
              <a:t> Le </a:t>
            </a:r>
            <a:r>
              <a:rPr lang="en-CA" sz="2400" dirty="0" err="1" smtClean="0"/>
              <a:t>théâtre</a:t>
            </a:r>
            <a:r>
              <a:rPr lang="en-CA" sz="2400" dirty="0" smtClean="0"/>
              <a:t> </a:t>
            </a:r>
            <a:r>
              <a:rPr lang="en-CA" sz="2400" dirty="0" err="1"/>
              <a:t>grec</a:t>
            </a:r>
            <a:r>
              <a:rPr lang="en-CA" sz="2400" dirty="0"/>
              <a:t> </a:t>
            </a:r>
            <a:r>
              <a:rPr lang="en-CA" sz="2400" dirty="0" smtClean="0"/>
              <a:t>a </a:t>
            </a:r>
            <a:r>
              <a:rPr lang="en-CA" sz="2400" dirty="0" err="1"/>
              <a:t>utilisé</a:t>
            </a:r>
            <a:r>
              <a:rPr lang="en-CA" sz="2400" dirty="0"/>
              <a:t> des masques </a:t>
            </a:r>
            <a:r>
              <a:rPr lang="en-CA" sz="2400" dirty="0" smtClean="0"/>
              <a:t>pour </a:t>
            </a:r>
            <a:r>
              <a:rPr lang="en-CA" sz="2400" dirty="0" err="1"/>
              <a:t>décrire</a:t>
            </a:r>
            <a:r>
              <a:rPr lang="en-CA" sz="2400" dirty="0"/>
              <a:t> </a:t>
            </a:r>
            <a:r>
              <a:rPr lang="en-CA" sz="2400" dirty="0" smtClean="0"/>
              <a:t>les </a:t>
            </a:r>
            <a:r>
              <a:rPr lang="en-CA" sz="2400" dirty="0" err="1"/>
              <a:t>histoires</a:t>
            </a:r>
            <a:r>
              <a:rPr lang="en-CA" sz="2400" dirty="0"/>
              <a:t> </a:t>
            </a:r>
            <a:r>
              <a:rPr lang="en-CA" sz="2400" dirty="0" smtClean="0"/>
              <a:t>des </a:t>
            </a:r>
            <a:r>
              <a:rPr lang="en-CA" sz="2400" dirty="0" err="1"/>
              <a:t>dieux</a:t>
            </a:r>
            <a:r>
              <a:rPr lang="en-CA" sz="2400" dirty="0"/>
              <a:t>. Un </a:t>
            </a:r>
            <a:r>
              <a:rPr lang="en-CA" sz="2400" dirty="0" err="1" smtClean="0"/>
              <a:t>dieu</a:t>
            </a:r>
            <a:r>
              <a:rPr lang="en-CA" sz="2400" dirty="0" smtClean="0"/>
              <a:t> </a:t>
            </a:r>
            <a:r>
              <a:rPr lang="en-CA" sz="2400" dirty="0" err="1" smtClean="0"/>
              <a:t>pourrait</a:t>
            </a:r>
            <a:r>
              <a:rPr lang="en-CA" sz="2400" dirty="0" smtClean="0"/>
              <a:t> </a:t>
            </a:r>
            <a:r>
              <a:rPr lang="en-CA" sz="2400" dirty="0" err="1" smtClean="0"/>
              <a:t>être</a:t>
            </a:r>
            <a:r>
              <a:rPr lang="en-CA" sz="2400" dirty="0" smtClean="0"/>
              <a:t> </a:t>
            </a:r>
            <a:r>
              <a:rPr lang="en-CA" sz="2400" dirty="0" err="1"/>
              <a:t>représenté</a:t>
            </a:r>
            <a:r>
              <a:rPr lang="en-CA" sz="2400" dirty="0"/>
              <a:t> par un masque, et </a:t>
            </a:r>
            <a:r>
              <a:rPr lang="en-CA" sz="2400" dirty="0" err="1" smtClean="0"/>
              <a:t>lentement</a:t>
            </a:r>
            <a:r>
              <a:rPr lang="en-CA" sz="2400" dirty="0" smtClean="0"/>
              <a:t>, </a:t>
            </a:r>
            <a:r>
              <a:rPr lang="en-CA" sz="2400" dirty="0" err="1"/>
              <a:t>ils</a:t>
            </a:r>
            <a:r>
              <a:rPr lang="en-CA" sz="2400" dirty="0"/>
              <a:t> </a:t>
            </a:r>
            <a:r>
              <a:rPr lang="en-CA" sz="2400" dirty="0" err="1"/>
              <a:t>sont</a:t>
            </a:r>
            <a:r>
              <a:rPr lang="en-CA" sz="2400" dirty="0"/>
              <a:t> </a:t>
            </a:r>
            <a:r>
              <a:rPr lang="en-CA" sz="2400" dirty="0" err="1"/>
              <a:t>devenus</a:t>
            </a:r>
            <a:r>
              <a:rPr lang="en-CA" sz="2400" dirty="0"/>
              <a:t> plus </a:t>
            </a:r>
            <a:r>
              <a:rPr lang="en-CA" sz="2400" dirty="0" err="1"/>
              <a:t>intégrés</a:t>
            </a:r>
            <a:r>
              <a:rPr lang="en-CA" sz="2400" dirty="0"/>
              <a:t> </a:t>
            </a:r>
            <a:r>
              <a:rPr lang="en-CA" sz="2400" dirty="0" err="1"/>
              <a:t>dans</a:t>
            </a:r>
            <a:r>
              <a:rPr lang="en-CA" sz="2400" dirty="0"/>
              <a:t> le </a:t>
            </a:r>
            <a:r>
              <a:rPr lang="en-CA" sz="2400" dirty="0" err="1"/>
              <a:t>théâtre</a:t>
            </a:r>
            <a:r>
              <a:rPr lang="en-CA" sz="2400" dirty="0"/>
              <a:t>.</a:t>
            </a:r>
          </a:p>
          <a:p>
            <a:r>
              <a:rPr lang="en-CA" sz="2400" dirty="0"/>
              <a:t>les femmes ne </a:t>
            </a:r>
            <a:r>
              <a:rPr lang="en-CA" sz="2400" dirty="0" err="1" smtClean="0"/>
              <a:t>participent</a:t>
            </a:r>
            <a:r>
              <a:rPr lang="en-CA" sz="2400" dirty="0" smtClean="0"/>
              <a:t> pas </a:t>
            </a:r>
            <a:r>
              <a:rPr lang="en-CA" sz="2400" dirty="0" err="1" smtClean="0"/>
              <a:t>sur</a:t>
            </a:r>
            <a:r>
              <a:rPr lang="en-CA" sz="2400" dirty="0" smtClean="0"/>
              <a:t> </a:t>
            </a:r>
            <a:r>
              <a:rPr lang="en-CA" sz="2400" dirty="0"/>
              <a:t>scène en </a:t>
            </a:r>
            <a:r>
              <a:rPr lang="en-CA" sz="2400" dirty="0" err="1"/>
              <a:t>ces</a:t>
            </a:r>
            <a:r>
              <a:rPr lang="en-CA" sz="2400" dirty="0"/>
              <a:t> </a:t>
            </a:r>
            <a:r>
              <a:rPr lang="en-CA" sz="2400" dirty="0" err="1"/>
              <a:t>jours</a:t>
            </a:r>
            <a:r>
              <a:rPr lang="en-CA" sz="2400" dirty="0"/>
              <a:t>, de </a:t>
            </a:r>
            <a:r>
              <a:rPr lang="en-CA" sz="2400" dirty="0" err="1"/>
              <a:t>sorte</a:t>
            </a:r>
            <a:r>
              <a:rPr lang="en-CA" sz="2400" dirty="0"/>
              <a:t> </a:t>
            </a:r>
            <a:r>
              <a:rPr lang="en-CA" sz="2400" dirty="0" err="1"/>
              <a:t>que</a:t>
            </a:r>
            <a:r>
              <a:rPr lang="en-CA" sz="2400" dirty="0"/>
              <a:t> les </a:t>
            </a:r>
            <a:r>
              <a:rPr lang="en-CA" sz="2400" dirty="0" err="1"/>
              <a:t>personnages</a:t>
            </a:r>
            <a:r>
              <a:rPr lang="en-CA" sz="2400" dirty="0"/>
              <a:t> </a:t>
            </a:r>
            <a:r>
              <a:rPr lang="en-CA" sz="2400" dirty="0" err="1"/>
              <a:t>masculins</a:t>
            </a:r>
            <a:r>
              <a:rPr lang="en-CA" sz="2400" dirty="0"/>
              <a:t> </a:t>
            </a:r>
            <a:r>
              <a:rPr lang="en-CA" sz="2400" dirty="0" err="1" smtClean="0"/>
              <a:t>ont</a:t>
            </a:r>
            <a:r>
              <a:rPr lang="en-CA" sz="2400" dirty="0" smtClean="0"/>
              <a:t> </a:t>
            </a:r>
            <a:r>
              <a:rPr lang="en-CA" sz="2400" dirty="0" err="1" smtClean="0"/>
              <a:t>port</a:t>
            </a:r>
            <a:r>
              <a:rPr lang="en-CA" sz="2400" dirty="0" err="1" smtClean="0"/>
              <a:t>é</a:t>
            </a:r>
            <a:r>
              <a:rPr lang="en-CA" sz="2400" dirty="0" smtClean="0"/>
              <a:t> </a:t>
            </a:r>
            <a:r>
              <a:rPr lang="en-CA" sz="2400" dirty="0"/>
              <a:t>des masques pour </a:t>
            </a:r>
            <a:r>
              <a:rPr lang="en-CA" sz="2400" dirty="0" err="1" smtClean="0"/>
              <a:t>devenir</a:t>
            </a:r>
            <a:r>
              <a:rPr lang="en-CA" sz="2400" dirty="0" smtClean="0"/>
              <a:t> </a:t>
            </a:r>
            <a:r>
              <a:rPr lang="en-CA" sz="2400" dirty="0"/>
              <a:t>des </a:t>
            </a:r>
            <a:r>
              <a:rPr lang="en-CA" sz="2400" dirty="0" err="1"/>
              <a:t>personnages</a:t>
            </a:r>
            <a:r>
              <a:rPr lang="en-CA" sz="2400" dirty="0"/>
              <a:t> </a:t>
            </a:r>
            <a:r>
              <a:rPr lang="en-CA" sz="2400" dirty="0" err="1"/>
              <a:t>féminins</a:t>
            </a:r>
            <a:r>
              <a:rPr lang="en-CA" sz="2400" dirty="0"/>
              <a:t>.</a:t>
            </a:r>
          </a:p>
          <a:p>
            <a:r>
              <a:rPr lang="en-CA" sz="2400" dirty="0"/>
              <a:t>un </a:t>
            </a:r>
            <a:r>
              <a:rPr lang="en-CA" sz="2400" dirty="0" err="1"/>
              <a:t>acteur</a:t>
            </a:r>
            <a:r>
              <a:rPr lang="en-CA" sz="2400" dirty="0"/>
              <a:t> </a:t>
            </a:r>
            <a:r>
              <a:rPr lang="en-CA" sz="2400" dirty="0" err="1" smtClean="0"/>
              <a:t>pourrait</a:t>
            </a:r>
            <a:r>
              <a:rPr lang="en-CA" sz="2400" dirty="0" smtClean="0"/>
              <a:t> </a:t>
            </a:r>
            <a:r>
              <a:rPr lang="en-CA" sz="2400" dirty="0" err="1" smtClean="0"/>
              <a:t>être</a:t>
            </a:r>
            <a:r>
              <a:rPr lang="en-CA" sz="2400" dirty="0" smtClean="0"/>
              <a:t> </a:t>
            </a:r>
            <a:r>
              <a:rPr lang="en-CA" sz="2400" dirty="0" err="1"/>
              <a:t>plusieurs</a:t>
            </a:r>
            <a:r>
              <a:rPr lang="en-CA" sz="2400" dirty="0"/>
              <a:t> </a:t>
            </a:r>
            <a:r>
              <a:rPr lang="en-CA" sz="2400" dirty="0" err="1"/>
              <a:t>acteurs</a:t>
            </a:r>
            <a:r>
              <a:rPr lang="en-CA" sz="2400" dirty="0"/>
              <a:t>, grâce au masque.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412" y="4987899"/>
            <a:ext cx="1210234" cy="16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6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Les </a:t>
            </a:r>
            <a:r>
              <a:rPr lang="en-CA" sz="3200" dirty="0" smtClean="0"/>
              <a:t>masques </a:t>
            </a:r>
            <a:r>
              <a:rPr lang="en-CA" sz="3200" dirty="0"/>
              <a:t>de </a:t>
            </a:r>
            <a:r>
              <a:rPr lang="en-CA" sz="3200" dirty="0" err="1"/>
              <a:t>comédie</a:t>
            </a:r>
            <a:r>
              <a:rPr lang="en-CA" sz="3200" dirty="0"/>
              <a:t> et </a:t>
            </a:r>
            <a:r>
              <a:rPr lang="en-CA" sz="3200" dirty="0" err="1" smtClean="0"/>
              <a:t>tragédie</a:t>
            </a:r>
            <a:r>
              <a:rPr lang="en-CA" sz="3200" dirty="0"/>
              <a:t>, qui </a:t>
            </a:r>
            <a:r>
              <a:rPr lang="en-CA" sz="3200" dirty="0" err="1"/>
              <a:t>sont</a:t>
            </a:r>
            <a:r>
              <a:rPr lang="en-CA" sz="3200" dirty="0"/>
              <a:t> </a:t>
            </a:r>
            <a:r>
              <a:rPr lang="en-CA" sz="3200" dirty="0" err="1"/>
              <a:t>devenus</a:t>
            </a:r>
            <a:r>
              <a:rPr lang="en-CA" sz="3200" dirty="0"/>
              <a:t> des </a:t>
            </a:r>
            <a:r>
              <a:rPr lang="en-CA" sz="3200" dirty="0" err="1"/>
              <a:t>symboles</a:t>
            </a:r>
            <a:r>
              <a:rPr lang="en-CA" sz="3200" dirty="0"/>
              <a:t> de </a:t>
            </a:r>
            <a:r>
              <a:rPr lang="en-CA" sz="3200" dirty="0" err="1"/>
              <a:t>théâtre</a:t>
            </a:r>
            <a:r>
              <a:rPr lang="en-CA" sz="3200" dirty="0"/>
              <a:t>, </a:t>
            </a:r>
            <a:r>
              <a:rPr lang="en-CA" sz="3200" dirty="0" err="1"/>
              <a:t>proviennent</a:t>
            </a:r>
            <a:r>
              <a:rPr lang="en-CA" sz="3200" dirty="0"/>
              <a:t> de </a:t>
            </a:r>
            <a:r>
              <a:rPr lang="en-CA" sz="3200" dirty="0" err="1"/>
              <a:t>théâtre</a:t>
            </a:r>
            <a:r>
              <a:rPr lang="en-CA" sz="3200" dirty="0"/>
              <a:t> </a:t>
            </a:r>
            <a:r>
              <a:rPr lang="en-CA" sz="3200" dirty="0" err="1"/>
              <a:t>grec</a:t>
            </a:r>
            <a:r>
              <a:rPr lang="en-CA" sz="3200" dirty="0"/>
              <a:t> antique. </a:t>
            </a:r>
            <a:r>
              <a:rPr lang="en-CA" sz="3200" dirty="0" err="1"/>
              <a:t>Ils</a:t>
            </a:r>
            <a:r>
              <a:rPr lang="en-CA" sz="3200" dirty="0"/>
              <a:t> </a:t>
            </a:r>
            <a:r>
              <a:rPr lang="en-CA" sz="3200" dirty="0" err="1"/>
              <a:t>reflètent</a:t>
            </a:r>
            <a:r>
              <a:rPr lang="en-CA" sz="3200" dirty="0"/>
              <a:t> les </a:t>
            </a:r>
            <a:r>
              <a:rPr lang="en-CA" sz="3200" dirty="0" err="1"/>
              <a:t>extrêmes</a:t>
            </a:r>
            <a:r>
              <a:rPr lang="en-CA" sz="3200" dirty="0"/>
              <a:t> de la scène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94" y="3768912"/>
            <a:ext cx="3517900" cy="214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682" y="4533900"/>
            <a:ext cx="2438400" cy="222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082" y="3352800"/>
            <a:ext cx="27559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18037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2088</TotalTime>
  <Words>305</Words>
  <Application>Microsoft Macintosh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Horizon</vt:lpstr>
      <vt:lpstr>Masked theatre</vt:lpstr>
      <vt:lpstr>PowerPoint Presentation</vt:lpstr>
      <vt:lpstr>PowerPoint Presentation</vt:lpstr>
      <vt:lpstr>PowerPoint Presentation</vt:lpstr>
      <vt:lpstr>Les masques en drame</vt:lpstr>
      <vt:lpstr>PowerPoint Presentation</vt:lpstr>
      <vt:lpstr>PowerPoint Presentation</vt:lpstr>
      <vt:lpstr>PowerPoint Presentation</vt:lpstr>
      <vt:lpstr>PowerPoint Presentation</vt:lpstr>
      <vt:lpstr>MINI PROJET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Masked theatre</dc:title>
  <dc:creator>Michelle Talbot</dc:creator>
  <cp:lastModifiedBy>Michelle Talbot</cp:lastModifiedBy>
  <cp:revision>6</cp:revision>
  <dcterms:created xsi:type="dcterms:W3CDTF">2016-10-03T11:30:05Z</dcterms:created>
  <dcterms:modified xsi:type="dcterms:W3CDTF">2016-10-04T22:18:55Z</dcterms:modified>
</cp:coreProperties>
</file>